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7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03" r:id="rId13"/>
    <p:sldId id="315" r:id="rId14"/>
    <p:sldId id="314" r:id="rId15"/>
    <p:sldId id="277" r:id="rId16"/>
    <p:sldId id="275" r:id="rId17"/>
    <p:sldId id="269" r:id="rId18"/>
    <p:sldId id="278" r:id="rId19"/>
    <p:sldId id="279" r:id="rId20"/>
    <p:sldId id="280" r:id="rId21"/>
    <p:sldId id="281" r:id="rId22"/>
    <p:sldId id="282" r:id="rId23"/>
    <p:sldId id="285" r:id="rId24"/>
    <p:sldId id="286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3"/>
    <p:restoredTop sz="94685"/>
  </p:normalViewPr>
  <p:slideViewPr>
    <p:cSldViewPr snapToGrid="0" snapToObjects="1">
      <p:cViewPr varScale="1">
        <p:scale>
          <a:sx n="132" d="100"/>
          <a:sy n="132" d="100"/>
        </p:scale>
        <p:origin x="168" y="640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4/7/20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741</Words>
  <Application>Microsoft Macintosh PowerPoint</Application>
  <PresentationFormat>Widescreen</PresentationFormat>
  <Paragraphs>99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PowerPoint Presentation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1</cp:revision>
  <dcterms:created xsi:type="dcterms:W3CDTF">2020-04-08T04:31:58Z</dcterms:created>
  <dcterms:modified xsi:type="dcterms:W3CDTF">2020-04-08T07:48:05Z</dcterms:modified>
</cp:coreProperties>
</file>